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80" r:id="rId23"/>
    <p:sldId id="283" r:id="rId24"/>
    <p:sldId id="284" r:id="rId25"/>
    <p:sldId id="285" r:id="rId26"/>
    <p:sldId id="286" r:id="rId27"/>
    <p:sldId id="293" r:id="rId28"/>
    <p:sldId id="294" r:id="rId29"/>
    <p:sldId id="295" r:id="rId30"/>
    <p:sldId id="296" r:id="rId31"/>
    <p:sldId id="298" r:id="rId32"/>
    <p:sldId id="299" r:id="rId33"/>
    <p:sldId id="300" r:id="rId34"/>
    <p:sldId id="301" r:id="rId35"/>
    <p:sldId id="30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4660"/>
  </p:normalViewPr>
  <p:slideViewPr>
    <p:cSldViewPr>
      <p:cViewPr>
        <p:scale>
          <a:sx n="75" d="100"/>
          <a:sy n="75" d="100"/>
        </p:scale>
        <p:origin x="-1482" y="1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D6B7-CFCC-4436-910C-26891C0F775E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1B40-D190-41FD-BD52-CB72364B1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7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D6B7-CFCC-4436-910C-26891C0F775E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1B40-D190-41FD-BD52-CB72364B1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3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D6B7-CFCC-4436-910C-26891C0F775E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1B40-D190-41FD-BD52-CB72364B1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8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D6B7-CFCC-4436-910C-26891C0F775E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1B40-D190-41FD-BD52-CB72364B1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6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D6B7-CFCC-4436-910C-26891C0F775E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1B40-D190-41FD-BD52-CB72364B1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9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D6B7-CFCC-4436-910C-26891C0F775E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1B40-D190-41FD-BD52-CB72364B1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7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D6B7-CFCC-4436-910C-26891C0F775E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1B40-D190-41FD-BD52-CB72364B1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5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D6B7-CFCC-4436-910C-26891C0F775E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1B40-D190-41FD-BD52-CB72364B1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3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D6B7-CFCC-4436-910C-26891C0F775E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1B40-D190-41FD-BD52-CB72364B1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D6B7-CFCC-4436-910C-26891C0F775E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1B40-D190-41FD-BD52-CB72364B1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D6B7-CFCC-4436-910C-26891C0F775E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1B40-D190-41FD-BD52-CB72364B1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8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5D6B7-CFCC-4436-910C-26891C0F775E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21B40-D190-41FD-BD52-CB72364B1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4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Probiotics and Prebiotics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86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2-Acid production and lowering of pH</a:t>
            </a:r>
            <a:endParaRPr lang="en-US" dirty="0"/>
          </a:p>
        </p:txBody>
      </p:sp>
      <p:pic>
        <p:nvPicPr>
          <p:cNvPr id="10242" name="Picture 2" descr="C:\Users\mag\Desktop\ppt\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61059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5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3-Excretion of antibiotic like substances</a:t>
            </a:r>
            <a:endParaRPr lang="en-US" sz="3600" dirty="0"/>
          </a:p>
        </p:txBody>
      </p:sp>
      <p:pic>
        <p:nvPicPr>
          <p:cNvPr id="11266" name="Picture 2" descr="C:\Users\mag\Desktop\ppt\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534400" cy="527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47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4-Deconjugation of bile salts</a:t>
            </a:r>
            <a:endParaRPr lang="en-US" dirty="0"/>
          </a:p>
        </p:txBody>
      </p:sp>
      <p:pic>
        <p:nvPicPr>
          <p:cNvPr id="12290" name="Picture 2" descr="C:\Users\mag\Desktop\ppt\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83919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6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mag\Desktop\ppt\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4582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87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5-Digestive enzyme activity</a:t>
            </a:r>
            <a:br>
              <a:rPr lang="en-US" sz="3600" dirty="0" smtClean="0"/>
            </a:br>
            <a:r>
              <a:rPr lang="en-US" sz="3600" dirty="0" smtClean="0"/>
              <a:t>6-Antimutagenic and </a:t>
            </a:r>
            <a:r>
              <a:rPr lang="en-US" sz="3600" dirty="0" err="1" smtClean="0"/>
              <a:t>anticarcinogenic</a:t>
            </a:r>
            <a:r>
              <a:rPr lang="en-US" sz="3600" dirty="0" smtClean="0"/>
              <a:t> activity</a:t>
            </a:r>
            <a:endParaRPr lang="en-US" sz="3600" dirty="0"/>
          </a:p>
        </p:txBody>
      </p:sp>
      <p:pic>
        <p:nvPicPr>
          <p:cNvPr id="14338" name="Picture 2" descr="C:\Users\mag\Desktop\ppt\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915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28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7-Ammonia production</a:t>
            </a:r>
            <a:endParaRPr lang="en-US" dirty="0"/>
          </a:p>
        </p:txBody>
      </p:sp>
      <p:pic>
        <p:nvPicPr>
          <p:cNvPr id="15362" name="Picture 2" descr="C:\Users\mag\Desktop\ppt\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610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8-Anticholestrolemic effects</a:t>
            </a:r>
            <a:endParaRPr lang="en-US" dirty="0"/>
          </a:p>
        </p:txBody>
      </p:sp>
      <p:pic>
        <p:nvPicPr>
          <p:cNvPr id="16386" name="Picture 2" descr="C:\Users\mag\Desktop\ppt\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22218"/>
            <a:ext cx="8534400" cy="558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97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9-Immunomodulation</a:t>
            </a:r>
            <a:endParaRPr lang="en-US" dirty="0"/>
          </a:p>
        </p:txBody>
      </p:sp>
      <p:pic>
        <p:nvPicPr>
          <p:cNvPr id="17410" name="Picture 2" descr="C:\Users\mag\Desktop\ppt\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295400"/>
            <a:ext cx="85344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26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mag\Desktop\ppt\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7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10-Enhancing feed intake and digestion</a:t>
            </a:r>
            <a:endParaRPr lang="en-US" dirty="0"/>
          </a:p>
        </p:txBody>
      </p:sp>
      <p:pic>
        <p:nvPicPr>
          <p:cNvPr id="19458" name="Picture 2" descr="C:\Users\mag\Desktop\ppt\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71600"/>
            <a:ext cx="86868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51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g\Desktop\ppt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534400" cy="6248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637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mag\Desktop\ppt\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2296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2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mag\Desktop\ppt\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05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74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mag\Desktop\ppt\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382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63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:\Users\mag\Desktop\ppt\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1059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91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C:\Users\mag\Desktop\ppt\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839199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48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:\Users\mag\Desktop\ppt\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04800"/>
            <a:ext cx="8686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13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mag\Desktop\ppt\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04800"/>
            <a:ext cx="8839201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80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C:\Users\mag\Desktop\ppt\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28600"/>
            <a:ext cx="8382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29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C:\Users\mag\Desktop\ppt\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1999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82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C:\Users\mag\Desktop\ppt\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30579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25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mag\Desktop\ppt\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610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73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C:\Users\mag\Desktop\ppt\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81000"/>
            <a:ext cx="84582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40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C:\Users\mag\Desktop\ppt\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399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25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C:\Users\mag\Desktop\ppt\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534399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64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C:\Users\mag\Desktop\ppt\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93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C:\Users\mag\Desktop\ppt\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199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77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definitions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Prebiotic</a:t>
            </a:r>
            <a:r>
              <a:rPr lang="en-US" dirty="0" smtClean="0"/>
              <a:t> (before life): a substance usually oligosaccharides that cannot be digested but promote the growth of beneficial bacteria or probiotics.</a:t>
            </a:r>
          </a:p>
          <a:p>
            <a:r>
              <a:rPr lang="en-US" b="1" dirty="0" smtClean="0"/>
              <a:t>Probiotic </a:t>
            </a:r>
            <a:r>
              <a:rPr lang="en-US" dirty="0" smtClean="0"/>
              <a:t>(for life): a substance that contains bacteria or microorganism that are beneficial to the life of the host organism.</a:t>
            </a:r>
          </a:p>
          <a:p>
            <a:r>
              <a:rPr lang="en-US" b="1" dirty="0" smtClean="0"/>
              <a:t>Symbiotic </a:t>
            </a:r>
            <a:r>
              <a:rPr lang="en-US" dirty="0" smtClean="0"/>
              <a:t>(Plus life): a substance containing both prebiotic and probiotic.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3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mag\Desktop\ppt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39199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16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mag\Desktop\ppt\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6106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59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mag\Desktop\ppt\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897255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7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mag\Desktop\ppt\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82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29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 of action of probiotics</a:t>
            </a:r>
            <a:br>
              <a:rPr lang="en-US" dirty="0" smtClean="0"/>
            </a:br>
            <a:r>
              <a:rPr lang="en-US" dirty="0" smtClean="0"/>
              <a:t>1-competitive exclusion</a:t>
            </a:r>
            <a:endParaRPr lang="en-US" dirty="0"/>
          </a:p>
        </p:txBody>
      </p:sp>
      <p:pic>
        <p:nvPicPr>
          <p:cNvPr id="8194" name="Picture 2" descr="C:\Users\mag\Desktop\ppt\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10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84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mag\Desktop\ppt\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305799" cy="617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54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99</Words>
  <Application>Microsoft Office PowerPoint</Application>
  <PresentationFormat>On-screen Show (4:3)</PresentationFormat>
  <Paragraphs>15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Probiotics and Prebiotics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 of action of probiotics 1-competitive exclusion</vt:lpstr>
      <vt:lpstr>PowerPoint Presentation</vt:lpstr>
      <vt:lpstr>2-Acid production and lowering of pH</vt:lpstr>
      <vt:lpstr>3-Excretion of antibiotic like substances</vt:lpstr>
      <vt:lpstr>4-Deconjugation of bile salts</vt:lpstr>
      <vt:lpstr>PowerPoint Presentation</vt:lpstr>
      <vt:lpstr>5-Digestive enzyme activity 6-Antimutagenic and anticarcinogenic activity</vt:lpstr>
      <vt:lpstr>7-Ammonia production</vt:lpstr>
      <vt:lpstr>8-Anticholestrolemic effects</vt:lpstr>
      <vt:lpstr>9-Immunomodulation</vt:lpstr>
      <vt:lpstr>PowerPoint Presentation</vt:lpstr>
      <vt:lpstr>10-Enhancing feed intake and digestion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Understanding the definitions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Normal Flora and Probiotics</dc:title>
  <dc:creator>mag</dc:creator>
  <cp:lastModifiedBy>mag</cp:lastModifiedBy>
  <cp:revision>14</cp:revision>
  <dcterms:created xsi:type="dcterms:W3CDTF">2018-11-03T12:04:39Z</dcterms:created>
  <dcterms:modified xsi:type="dcterms:W3CDTF">2018-12-07T20:50:37Z</dcterms:modified>
</cp:coreProperties>
</file>